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78FD-7631-4A2C-A96C-C0045949B47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64F5-37AA-4CD9-9832-13D1E9D23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142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78FD-7631-4A2C-A96C-C0045949B47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64F5-37AA-4CD9-9832-13D1E9D23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367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78FD-7631-4A2C-A96C-C0045949B47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64F5-37AA-4CD9-9832-13D1E9D23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292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78FD-7631-4A2C-A96C-C0045949B47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64F5-37AA-4CD9-9832-13D1E9D23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734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78FD-7631-4A2C-A96C-C0045949B47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64F5-37AA-4CD9-9832-13D1E9D23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4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78FD-7631-4A2C-A96C-C0045949B47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64F5-37AA-4CD9-9832-13D1E9D23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609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78FD-7631-4A2C-A96C-C0045949B47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64F5-37AA-4CD9-9832-13D1E9D23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08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78FD-7631-4A2C-A96C-C0045949B47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64F5-37AA-4CD9-9832-13D1E9D23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572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78FD-7631-4A2C-A96C-C0045949B47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64F5-37AA-4CD9-9832-13D1E9D23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287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78FD-7631-4A2C-A96C-C0045949B47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64F5-37AA-4CD9-9832-13D1E9D23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36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78FD-7631-4A2C-A96C-C0045949B47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64F5-37AA-4CD9-9832-13D1E9D23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356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B78FD-7631-4A2C-A96C-C0045949B47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764F5-37AA-4CD9-9832-13D1E9D23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60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445" y="0"/>
            <a:ext cx="3476625" cy="371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3" y="371475"/>
            <a:ext cx="9789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84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342" y="0"/>
            <a:ext cx="8909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4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52" y="0"/>
            <a:ext cx="10341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53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92" y="0"/>
            <a:ext cx="9850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2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06" y="0"/>
            <a:ext cx="8158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17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604837"/>
            <a:ext cx="96678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25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48" y="0"/>
            <a:ext cx="10740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50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45" y="0"/>
            <a:ext cx="8708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0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538162"/>
            <a:ext cx="998220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84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7" y="466725"/>
            <a:ext cx="95345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74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609725"/>
            <a:ext cx="98774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1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257175"/>
            <a:ext cx="101727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55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300037"/>
            <a:ext cx="114490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35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" y="376237"/>
            <a:ext cx="1042035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95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19" y="0"/>
            <a:ext cx="9515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92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64" y="0"/>
            <a:ext cx="9815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26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933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479"/>
            <a:ext cx="8060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84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82" y="0"/>
            <a:ext cx="9559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79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612" y="0"/>
            <a:ext cx="8576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14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571500"/>
            <a:ext cx="96583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86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997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73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278" y="0"/>
            <a:ext cx="8941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53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106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103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522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465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924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889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079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941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493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430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" y="300037"/>
            <a:ext cx="1006792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15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626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755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83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899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628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597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3091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699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7504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292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04" y="0"/>
            <a:ext cx="10613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35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8090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9109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6997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2451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0599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3773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5058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3664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1008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401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92" y="0"/>
            <a:ext cx="8376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94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03351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70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466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29167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1917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4115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885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184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8820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901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644" y="0"/>
            <a:ext cx="8314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862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76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7" y="0"/>
            <a:ext cx="10546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12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77" y="0"/>
            <a:ext cx="8116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5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宽屏</PresentationFormat>
  <Paragraphs>0</Paragraphs>
  <Slides>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1</cp:revision>
  <dcterms:created xsi:type="dcterms:W3CDTF">2022-12-24T06:51:50Z</dcterms:created>
  <dcterms:modified xsi:type="dcterms:W3CDTF">2022-12-24T07:03:25Z</dcterms:modified>
</cp:coreProperties>
</file>